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766F7-B3CB-FA0B-A38B-4CA09A6AA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00087F-FC06-E617-60ED-BEEFF243C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3AC407-3C51-ADE4-29A8-3A29D977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799320-607D-C614-DBD8-89F04256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C067A1-52D0-01F4-5CC9-70C36514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64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C26CE9-FE94-376C-5ACA-D1E61F3C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D37215-8EC3-AA38-0FA2-45B20DD03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11D511-A373-EBEB-E20A-D65446A5B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234F38-A748-3FDE-BD8B-135CD421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A595B-4FFE-BF10-E418-F591C65F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2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CF8DDC-E5CE-C424-AA79-D2A7FAC6BB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97F7A6-A217-E8D2-2F33-0979705AC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BD0BED-74DD-B342-62CB-42FF6F0C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994744-8863-F1C9-0BAB-31317ED66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D83DAB-4E1B-4C09-B6A6-3C44E66E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421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075E6-04D0-932E-3736-EE9939556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54BA60-9426-8927-286E-8C50AB13C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AE3A9E-60F8-C83C-046F-B2F1C5D5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819F9E-83E3-4559-75AD-D0375B35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BD66B7-1472-E4C3-B4BE-6DEA0355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15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3B861-1005-4969-F257-85EFB126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7A0CBB-202C-2E09-54B2-7FB56CDE3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5EE2DB-1139-107B-7813-FF7D9B8D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96B37E-41AB-004C-D7BB-EB31E095F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EAF21E-A983-DC50-F973-61CD3E0F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2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55D08-AE10-49F7-7054-B4AB984D9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8764AE-4A47-D90D-FD12-180DBAE52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E787CA-DB2D-F4EF-5C24-34DD48976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CF93A2-FE55-0792-9C6D-A1E0E319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9F2F48-BF51-BDAA-180D-D49694C7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D77D2A-0683-709F-0DA3-B2282E0E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21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67D6F-EB06-8A5D-B972-034F2C170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0F7E38-F7AA-DC68-D514-25F7ED6A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3CA68B-5CE4-E11D-2FB6-94DCE3654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1CE63A-583A-232C-D859-634F1BEB5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83DC59-F1A3-B793-D225-8C711E014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E9DF98-B83C-F668-28F1-746F51E3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16658A2-9B65-8290-3D90-B2F38FC43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781A4E-0CAF-83F5-8CBB-6FF85BC5D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98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06814-5282-2F22-7FDF-78CE79E78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F50AF9-629E-5A55-0483-A71B3857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9C31F9-B7A4-C300-A6FD-8B49C969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8A33A7-EDD2-F6DC-01A0-5B77B502D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556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2CC1E0-534D-4F68-0E8F-040FBC22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736972E-7922-761B-1733-D9877B428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90D860-D8AA-2379-FFB1-CD01541E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9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731E2-83D7-1475-4443-F342EAF8A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98172A-1703-5DEB-27FA-83B67D00F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F651B9-9752-A950-6E17-F30BA12F6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987E86-6E05-CCFC-A281-CA4513FA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F1BCC1-8432-9CEB-978F-3E2804B35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7B028C-4E43-E070-D98F-4E54DE7F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47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72285-24C0-F277-5981-DB079D62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2E8927-D9EE-5AA7-DE98-E9776872D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B8007A-823C-7E7A-2800-06EE573A4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BFC919-93B1-3E6E-5A71-B2CBBB93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819841-A309-41C4-A776-CCC1612B9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893F76-78F4-0D57-5E61-B9030743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76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FE1F06B-5D8F-CFEA-008D-ED1FA0103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C615D-6B60-5C3E-C147-D727A25ED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492941-99C4-9546-F4A2-D04EE681E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FBB958-5DB3-4772-B88E-052115B32878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253D87-4DB9-7ADE-CF04-159CD21D4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B4EE8-F425-56EF-3159-644115320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3E13E7-4056-4EDA-88DA-412A404B97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486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8C222C8-C365-3969-1F12-79932D339688}"/>
              </a:ext>
            </a:extLst>
          </p:cNvPr>
          <p:cNvSpPr txBox="1"/>
          <p:nvPr/>
        </p:nvSpPr>
        <p:spPr>
          <a:xfrm>
            <a:off x="2466363" y="469783"/>
            <a:ext cx="6954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Centro de Lenguas Monsieur Rivas Lara</a:t>
            </a:r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96378381-C6EC-AC6D-A291-3E173466A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0388"/>
            <a:ext cx="12192000" cy="327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9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B962A70-B215-A7C7-B490-AAB0E1EDB6E5}"/>
              </a:ext>
            </a:extLst>
          </p:cNvPr>
          <p:cNvSpPr txBox="1"/>
          <p:nvPr/>
        </p:nvSpPr>
        <p:spPr>
          <a:xfrm>
            <a:off x="651588" y="117693"/>
            <a:ext cx="1088882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OFERTA DE CURSO DE INGLÉS PARA EL 2024 (presencial)</a:t>
            </a:r>
          </a:p>
          <a:p>
            <a:endParaRPr lang="es-MX" dirty="0"/>
          </a:p>
          <a:p>
            <a:r>
              <a:rPr lang="es-MX" dirty="0"/>
              <a:t>Nivel de inglés A1 / tiempo horas nivel (96 </a:t>
            </a:r>
            <a:r>
              <a:rPr lang="es-MX" dirty="0" err="1"/>
              <a:t>hrs</a:t>
            </a:r>
            <a:r>
              <a:rPr lang="es-MX" dirty="0"/>
              <a:t>)</a:t>
            </a:r>
          </a:p>
          <a:p>
            <a:r>
              <a:rPr lang="es-MX" dirty="0"/>
              <a:t>Nivel de inglés A2  / tiempo horas nivel (96 </a:t>
            </a:r>
            <a:r>
              <a:rPr lang="es-MX" dirty="0" err="1"/>
              <a:t>hrs</a:t>
            </a:r>
            <a:r>
              <a:rPr lang="es-MX" dirty="0"/>
              <a:t>)</a:t>
            </a:r>
          </a:p>
          <a:p>
            <a:r>
              <a:rPr lang="es-MX" dirty="0"/>
              <a:t>Nivel de inglés B1  / tiempo horas nivel (180 </a:t>
            </a:r>
            <a:r>
              <a:rPr lang="es-MX" dirty="0" err="1"/>
              <a:t>hrs</a:t>
            </a:r>
            <a:r>
              <a:rPr lang="es-MX" dirty="0"/>
              <a:t>)</a:t>
            </a:r>
          </a:p>
          <a:p>
            <a:r>
              <a:rPr lang="es-MX" dirty="0"/>
              <a:t>Nivel de inglés B2  / tiempo horas nivel (180 </a:t>
            </a:r>
            <a:r>
              <a:rPr lang="es-MX" dirty="0" err="1"/>
              <a:t>hrs</a:t>
            </a:r>
            <a:r>
              <a:rPr lang="es-MX" dirty="0"/>
              <a:t>)</a:t>
            </a:r>
          </a:p>
          <a:p>
            <a:r>
              <a:rPr lang="es-MX" dirty="0"/>
              <a:t>Nivel de inglés C1 / tiempo horas nivel ( 200 </a:t>
            </a:r>
            <a:r>
              <a:rPr lang="es-MX" dirty="0" err="1"/>
              <a:t>hrs</a:t>
            </a:r>
            <a:r>
              <a:rPr lang="es-MX" dirty="0"/>
              <a:t>)</a:t>
            </a:r>
          </a:p>
          <a:p>
            <a:endParaRPr lang="es-MX" dirty="0"/>
          </a:p>
          <a:p>
            <a:r>
              <a:rPr lang="es-MX" dirty="0"/>
              <a:t>Inicio de cursos de acuerdo a demanda de solicitantes. </a:t>
            </a:r>
          </a:p>
          <a:p>
            <a:endParaRPr lang="es-MX" dirty="0"/>
          </a:p>
          <a:p>
            <a:r>
              <a:rPr lang="es-MX" b="1" dirty="0"/>
              <a:t>PRUEBA DE SUFICIENCIA EN INGLÉS (presencial)</a:t>
            </a:r>
          </a:p>
          <a:p>
            <a:r>
              <a:rPr lang="es-MX" dirty="0"/>
              <a:t>Prueba estandarizada que mide el nivel de competencia de conocimiento y dominio de una segunda lengua. Esta prueba está diseñada para evaluar los aspectos más elementales de la lengua, hasta aquellos que son de dominio más específico y avanzado de la misma.</a:t>
            </a:r>
          </a:p>
          <a:p>
            <a:r>
              <a:rPr lang="es-MX" b="1" dirty="0"/>
              <a:t>Preguntar por fechas programadas:</a:t>
            </a:r>
            <a:endParaRPr lang="es-MX" dirty="0"/>
          </a:p>
          <a:p>
            <a:r>
              <a:rPr lang="es-MX" dirty="0"/>
              <a:t>Esta prueba  genera una certificación del nivel de inglés de acuerdo al resultado del (test </a:t>
            </a:r>
            <a:r>
              <a:rPr lang="es-MX" dirty="0" err="1"/>
              <a:t>taker</a:t>
            </a:r>
            <a:r>
              <a:rPr lang="es-MX" dirty="0"/>
              <a:t>) solicitante.</a:t>
            </a:r>
          </a:p>
          <a:p>
            <a:endParaRPr lang="es-MX" dirty="0"/>
          </a:p>
          <a:p>
            <a:r>
              <a:rPr lang="es-MX" b="1" dirty="0"/>
              <a:t>Para mayor información.</a:t>
            </a:r>
          </a:p>
          <a:p>
            <a:r>
              <a:rPr lang="es-MX" dirty="0"/>
              <a:t>Se invita a la comunidad académica y en general a acercarse a la oficina del CDL / bloque 8 / 2do piso / oficina 220 </a:t>
            </a:r>
          </a:p>
          <a:p>
            <a:endParaRPr lang="es-MX" dirty="0"/>
          </a:p>
          <a:p>
            <a:r>
              <a:rPr lang="es-MX" dirty="0"/>
              <a:t>Contacto solo por </a:t>
            </a:r>
            <a:r>
              <a:rPr lang="es-MX" dirty="0" err="1"/>
              <a:t>whatsapp</a:t>
            </a:r>
            <a:r>
              <a:rPr lang="es-MX" dirty="0"/>
              <a:t>: 3196069967</a:t>
            </a:r>
          </a:p>
          <a:p>
            <a:r>
              <a:rPr lang="es-MX" dirty="0"/>
              <a:t>Horario de atención: Lunes </a:t>
            </a:r>
            <a:r>
              <a:rPr lang="es-MX"/>
              <a:t>a viernes de 8:a.m a 12:m y de 2:pm a 6:pm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7172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226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ALONSO VASQUEZ VALLEJO</dc:creator>
  <cp:lastModifiedBy>OSCAR ALONSO VASQUEZ VALLEJO</cp:lastModifiedBy>
  <cp:revision>1</cp:revision>
  <dcterms:created xsi:type="dcterms:W3CDTF">2024-03-04T20:38:42Z</dcterms:created>
  <dcterms:modified xsi:type="dcterms:W3CDTF">2024-03-04T21:06:03Z</dcterms:modified>
</cp:coreProperties>
</file>